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102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F53F-B940-4A9F-ADD0-81813E4B829B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6FE50-55DE-4D03-8FD1-9C83CD926E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Merits and Demerits of </a:t>
            </a:r>
            <a:r>
              <a:rPr lang="en-IN" smtClean="0"/>
              <a:t>Permanent Settlement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solidFill>
                  <a:schemeClr val="tx1"/>
                </a:solidFill>
              </a:rPr>
              <a:t>Presented </a:t>
            </a:r>
            <a:r>
              <a:rPr lang="en-US" dirty="0" smtClean="0">
                <a:solidFill>
                  <a:schemeClr val="tx1"/>
                </a:solidFill>
              </a:rPr>
              <a:t>by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Lichamoni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Boruah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Gogoi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Assistant Professor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Dept of History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land revenue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Lands revenue means all sums and payment in cash or kind received by the ruler or government from any person for the land held by him.</a:t>
            </a:r>
          </a:p>
          <a:p>
            <a:r>
              <a:rPr lang="en-US" dirty="0" smtClean="0"/>
              <a:t>It is considered as one of the major sources of income of a state .</a:t>
            </a:r>
          </a:p>
          <a:p>
            <a:r>
              <a:rPr lang="en-US" dirty="0" smtClean="0"/>
              <a:t>Specially in the preindustrial period it </a:t>
            </a:r>
            <a:r>
              <a:rPr lang="en-US" dirty="0" err="1" smtClean="0"/>
              <a:t>istheonly</a:t>
            </a:r>
            <a:r>
              <a:rPr lang="en-US" dirty="0" smtClean="0"/>
              <a:t> source of income for the state.</a:t>
            </a:r>
          </a:p>
          <a:p>
            <a:r>
              <a:rPr lang="en-US" dirty="0" smtClean="0"/>
              <a:t>Importance was laid on the collection of land revenue 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Land Revenue systems introduced by the British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three types of land revenue systems in India </a:t>
            </a:r>
          </a:p>
          <a:p>
            <a:r>
              <a:rPr lang="en-US" dirty="0" smtClean="0"/>
              <a:t>Permanent Settlement </a:t>
            </a:r>
          </a:p>
          <a:p>
            <a:r>
              <a:rPr lang="en-US" dirty="0" err="1" smtClean="0"/>
              <a:t>Rytowari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Mahalwari</a:t>
            </a:r>
            <a:r>
              <a:rPr lang="en-US" dirty="0" smtClean="0"/>
              <a:t> system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Permanent Settlement and its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land revenue system introduced by Lord Cornwallis, the </a:t>
            </a:r>
            <a:r>
              <a:rPr lang="en-US" dirty="0" err="1" smtClean="0"/>
              <a:t>Govornor</a:t>
            </a:r>
            <a:r>
              <a:rPr lang="en-US" dirty="0" smtClean="0"/>
              <a:t> General of Bengal in 1793.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zamindars</a:t>
            </a:r>
            <a:r>
              <a:rPr lang="en-US" dirty="0" smtClean="0"/>
              <a:t> were empowered to collect the revenue from the peasants and to pay it to the East India Company .</a:t>
            </a:r>
          </a:p>
          <a:p>
            <a:r>
              <a:rPr lang="en-US" dirty="0" smtClean="0"/>
              <a:t>The amount to be paid was fixed permanently.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Zamindars</a:t>
            </a:r>
            <a:r>
              <a:rPr lang="en-US" dirty="0" smtClean="0"/>
              <a:t> were </a:t>
            </a:r>
            <a:r>
              <a:rPr lang="en-US" dirty="0" err="1" smtClean="0"/>
              <a:t>recognised</a:t>
            </a:r>
            <a:r>
              <a:rPr lang="en-US" dirty="0" smtClean="0"/>
              <a:t> as the owner of the land.</a:t>
            </a:r>
          </a:p>
          <a:p>
            <a:r>
              <a:rPr lang="en-US" dirty="0" smtClean="0"/>
              <a:t>The system was also known as </a:t>
            </a:r>
            <a:r>
              <a:rPr lang="en-US" dirty="0" err="1" smtClean="0"/>
              <a:t>Zamindari</a:t>
            </a:r>
            <a:r>
              <a:rPr lang="en-US" dirty="0" smtClean="0"/>
              <a:t> System. </a:t>
            </a:r>
          </a:p>
          <a:p>
            <a:r>
              <a:rPr lang="en-US" dirty="0" smtClean="0"/>
              <a:t>The system was most prevalent in West Bengal, Bihar, </a:t>
            </a:r>
            <a:r>
              <a:rPr lang="en-US" dirty="0" err="1" smtClean="0"/>
              <a:t>Odisha</a:t>
            </a:r>
            <a:r>
              <a:rPr lang="en-US" dirty="0" smtClean="0"/>
              <a:t>, U.P. and Andhra Pradesh.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Merits of the Permanent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zamindars</a:t>
            </a:r>
            <a:r>
              <a:rPr lang="en-US" dirty="0" smtClean="0"/>
              <a:t> became the owner of the land which inspired them to develop their </a:t>
            </a:r>
            <a:r>
              <a:rPr lang="en-US" dirty="0" err="1" smtClean="0"/>
              <a:t>zamindaris</a:t>
            </a:r>
            <a:r>
              <a:rPr lang="en-US" dirty="0" smtClean="0"/>
              <a:t> and better care to his farmers.</a:t>
            </a:r>
          </a:p>
          <a:p>
            <a:r>
              <a:rPr lang="en-US" dirty="0" smtClean="0"/>
              <a:t>The system provided security both the </a:t>
            </a:r>
            <a:r>
              <a:rPr lang="en-US" dirty="0" err="1" smtClean="0"/>
              <a:t>zamindars</a:t>
            </a:r>
            <a:r>
              <a:rPr lang="en-US" dirty="0" smtClean="0"/>
              <a:t> and the farmers.</a:t>
            </a:r>
          </a:p>
          <a:p>
            <a:r>
              <a:rPr lang="en-US" dirty="0" smtClean="0"/>
              <a:t>The landlord became grateful to the East India Company authority and became merrily supporter of the British.</a:t>
            </a:r>
          </a:p>
          <a:p>
            <a:r>
              <a:rPr lang="en-US" dirty="0" smtClean="0"/>
              <a:t>Becoming easy for the British officers in formulating annual Budget as the amount of revenue collection was fixed</a:t>
            </a:r>
          </a:p>
          <a:p>
            <a:r>
              <a:rPr lang="en-US" dirty="0" smtClean="0"/>
              <a:t>The settlement set free the British officials from revenue activities 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Demerits of the Permanent settlement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peasants lost their rights over the land and turn into tenants.</a:t>
            </a:r>
          </a:p>
          <a:p>
            <a:r>
              <a:rPr lang="en-US" dirty="0" smtClean="0"/>
              <a:t>The land revenue was so high the </a:t>
            </a:r>
            <a:r>
              <a:rPr lang="en-US" dirty="0" err="1" smtClean="0"/>
              <a:t>zamindars</a:t>
            </a:r>
            <a:r>
              <a:rPr lang="en-US" dirty="0" smtClean="0"/>
              <a:t> failed to realize the land revenue from the farmers and could not pay the amount to the Government.</a:t>
            </a:r>
          </a:p>
          <a:p>
            <a:r>
              <a:rPr lang="en-US" dirty="0" smtClean="0"/>
              <a:t>Land assessment was not done properly, which led to many conflict.</a:t>
            </a:r>
          </a:p>
          <a:p>
            <a:r>
              <a:rPr lang="en-US" dirty="0" smtClean="0"/>
              <a:t>Created a class of hereditary landlord.</a:t>
            </a:r>
          </a:p>
          <a:p>
            <a:r>
              <a:rPr lang="en-US" dirty="0" smtClean="0"/>
              <a:t>The government lost a share of the unearned increment forever.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permanent settlement failed to satisfy any  agency </a:t>
            </a:r>
            <a:r>
              <a:rPr lang="en-US" dirty="0" err="1" smtClean="0"/>
              <a:t>i.e</a:t>
            </a:r>
            <a:r>
              <a:rPr lang="en-US" dirty="0" smtClean="0"/>
              <a:t> the British authority, the </a:t>
            </a:r>
            <a:r>
              <a:rPr lang="en-US" dirty="0" err="1" smtClean="0"/>
              <a:t>Zamindars</a:t>
            </a:r>
            <a:r>
              <a:rPr lang="en-US" dirty="0" smtClean="0"/>
              <a:t>, and the peasants.</a:t>
            </a:r>
          </a:p>
          <a:p>
            <a:r>
              <a:rPr lang="en-US" dirty="0" smtClean="0"/>
              <a:t>The peasant oppression increased which resulted in Peasant revolts in Bengal.</a:t>
            </a:r>
          </a:p>
          <a:p>
            <a:r>
              <a:rPr lang="en-US" dirty="0" smtClean="0"/>
              <a:t>Famines occurred</a:t>
            </a:r>
            <a:r>
              <a:rPr lang="en-IN" dirty="0" smtClean="0"/>
              <a:t> in different parts of Bengal.</a:t>
            </a:r>
          </a:p>
          <a:p>
            <a:r>
              <a:rPr lang="en-IN" dirty="0" smtClean="0"/>
              <a:t>The British Government did not expand the settlement to other parts of India.</a:t>
            </a:r>
          </a:p>
          <a:p>
            <a:r>
              <a:rPr lang="en-IN" dirty="0" smtClean="0"/>
              <a:t>Introduced </a:t>
            </a:r>
            <a:r>
              <a:rPr lang="en-IN" dirty="0" err="1" smtClean="0"/>
              <a:t>Rytowary</a:t>
            </a:r>
            <a:r>
              <a:rPr lang="en-IN" dirty="0" smtClean="0"/>
              <a:t> and </a:t>
            </a:r>
            <a:r>
              <a:rPr lang="en-IN" dirty="0" err="1" smtClean="0"/>
              <a:t>Mahalwari</a:t>
            </a:r>
            <a:r>
              <a:rPr lang="en-IN" dirty="0" smtClean="0"/>
              <a:t> systems later.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err="1" smtClean="0"/>
              <a:t>Thankyou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425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Merits and Demerits of Permanent Settlement </vt:lpstr>
      <vt:lpstr>What is land revenue ?</vt:lpstr>
      <vt:lpstr>Land Revenue systems introduced by the British</vt:lpstr>
      <vt:lpstr>Permanent Settlement and its features</vt:lpstr>
      <vt:lpstr> Merits of the Permanent Settlement</vt:lpstr>
      <vt:lpstr>Demerits of the Permanent settlement </vt:lpstr>
      <vt:lpstr>Conclusion</vt:lpstr>
      <vt:lpstr>Thankyou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Revenue System in the Colonial Period</dc:title>
  <dc:creator>Lenovo</dc:creator>
  <cp:lastModifiedBy>Lenovo</cp:lastModifiedBy>
  <cp:revision>28</cp:revision>
  <dcterms:created xsi:type="dcterms:W3CDTF">2023-02-11T12:58:32Z</dcterms:created>
  <dcterms:modified xsi:type="dcterms:W3CDTF">2023-02-14T06:28:00Z</dcterms:modified>
</cp:coreProperties>
</file>