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7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C922-C1BF-4C56-B1DA-E5EF6A9CDD11}" type="datetimeFigureOut">
              <a:rPr lang="en-IN" smtClean="0"/>
              <a:t>29-09-2022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AA08-A1A9-49B6-82D0-C353771006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8275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C922-C1BF-4C56-B1DA-E5EF6A9CDD11}" type="datetimeFigureOut">
              <a:rPr lang="en-IN" smtClean="0"/>
              <a:t>29-09-2022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AA08-A1A9-49B6-82D0-C353771006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457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6657C922-C1BF-4C56-B1DA-E5EF6A9CDD11}" type="datetimeFigureOut">
              <a:rPr lang="en-IN" smtClean="0"/>
              <a:t>29-09-2022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95C2AA08-A1A9-49B6-82D0-C353771006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544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C922-C1BF-4C56-B1DA-E5EF6A9CDD11}" type="datetimeFigureOut">
              <a:rPr lang="en-IN" smtClean="0"/>
              <a:t>29-09-2022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AA08-A1A9-49B6-82D0-C353771006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3566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57C922-C1BF-4C56-B1DA-E5EF6A9CDD11}" type="datetimeFigureOut">
              <a:rPr lang="en-IN" smtClean="0"/>
              <a:t>29-09-2022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C2AA08-A1A9-49B6-82D0-C353771006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7368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C922-C1BF-4C56-B1DA-E5EF6A9CDD11}" type="datetimeFigureOut">
              <a:rPr lang="en-IN" smtClean="0"/>
              <a:t>29-09-2022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AA08-A1A9-49B6-82D0-C353771006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6208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C922-C1BF-4C56-B1DA-E5EF6A9CDD11}" type="datetimeFigureOut">
              <a:rPr lang="en-IN" smtClean="0"/>
              <a:t>29-09-2022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AA08-A1A9-49B6-82D0-C353771006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3867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C922-C1BF-4C56-B1DA-E5EF6A9CDD11}" type="datetimeFigureOut">
              <a:rPr lang="en-IN" smtClean="0"/>
              <a:t>29-09-2022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AA08-A1A9-49B6-82D0-C353771006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8762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C922-C1BF-4C56-B1DA-E5EF6A9CDD11}" type="datetimeFigureOut">
              <a:rPr lang="en-IN" smtClean="0"/>
              <a:t>29-09-2022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AA08-A1A9-49B6-82D0-C353771006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8400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C922-C1BF-4C56-B1DA-E5EF6A9CDD11}" type="datetimeFigureOut">
              <a:rPr lang="en-IN" smtClean="0"/>
              <a:t>29-09-2022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AA08-A1A9-49B6-82D0-C353771006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679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C922-C1BF-4C56-B1DA-E5EF6A9CDD11}" type="datetimeFigureOut">
              <a:rPr lang="en-IN" smtClean="0"/>
              <a:t>29-09-2022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AA08-A1A9-49B6-82D0-C353771006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509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6657C922-C1BF-4C56-B1DA-E5EF6A9CDD11}" type="datetimeFigureOut">
              <a:rPr lang="en-IN" smtClean="0"/>
              <a:t>29-09-2022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95C2AA08-A1A9-49B6-82D0-C353771006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36848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F07D21C9-B51B-46B1-AB47-30DCCE3AB6D6}"/>
              </a:ext>
            </a:extLst>
          </p:cNvPr>
          <p:cNvSpPr txBox="1"/>
          <p:nvPr/>
        </p:nvSpPr>
        <p:spPr>
          <a:xfrm>
            <a:off x="848832" y="0"/>
            <a:ext cx="10494336" cy="683264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New Tools and Techniques introduces to improve quality research</a:t>
            </a:r>
          </a:p>
          <a:p>
            <a:pPr algn="ctr"/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sz="2800" b="1" u="sng" dirty="0">
                <a:solidFill>
                  <a:schemeClr val="accent6">
                    <a:lumMod val="75000"/>
                  </a:schemeClr>
                </a:solidFill>
              </a:rPr>
              <a:t>Presented By  </a:t>
            </a:r>
          </a:p>
          <a:p>
            <a:pPr algn="ctr"/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sz="2800" b="1" dirty="0">
                <a:solidFill>
                  <a:srgbClr val="00B0F0"/>
                </a:solidFill>
              </a:rPr>
              <a:t>Dr. Debajit Dutta </a:t>
            </a:r>
          </a:p>
          <a:p>
            <a:pPr algn="ctr"/>
            <a:r>
              <a:rPr lang="en-US" sz="2800" b="1" dirty="0" err="1">
                <a:solidFill>
                  <a:srgbClr val="00B0F0"/>
                </a:solidFill>
              </a:rPr>
              <a:t>Safvan</a:t>
            </a:r>
            <a:r>
              <a:rPr lang="en-US" sz="2800" b="1" dirty="0">
                <a:solidFill>
                  <a:srgbClr val="00B0F0"/>
                </a:solidFill>
              </a:rPr>
              <a:t> PT</a:t>
            </a:r>
          </a:p>
          <a:p>
            <a:pPr algn="ctr"/>
            <a:r>
              <a:rPr lang="en-US" sz="2800" b="1" dirty="0" err="1">
                <a:solidFill>
                  <a:srgbClr val="00B0F0"/>
                </a:solidFill>
              </a:rPr>
              <a:t>Chitwel</a:t>
            </a:r>
            <a:r>
              <a:rPr lang="en-US" sz="2800" b="1" dirty="0">
                <a:solidFill>
                  <a:srgbClr val="00B0F0"/>
                </a:solidFill>
              </a:rPr>
              <a:t> Salma</a:t>
            </a:r>
          </a:p>
          <a:p>
            <a:pPr algn="ctr"/>
            <a:r>
              <a:rPr lang="en-US" sz="2800" b="1" dirty="0" err="1">
                <a:solidFill>
                  <a:srgbClr val="00B0F0"/>
                </a:solidFill>
              </a:rPr>
              <a:t>Tuvvara</a:t>
            </a:r>
            <a:r>
              <a:rPr lang="en-US" sz="2800" b="1" dirty="0">
                <a:solidFill>
                  <a:srgbClr val="00B0F0"/>
                </a:solidFill>
              </a:rPr>
              <a:t> Mounika</a:t>
            </a:r>
          </a:p>
          <a:p>
            <a:pPr algn="ctr"/>
            <a:r>
              <a:rPr lang="en-US" sz="2800" b="1" dirty="0">
                <a:solidFill>
                  <a:srgbClr val="00B0F0"/>
                </a:solidFill>
              </a:rPr>
              <a:t>Swati </a:t>
            </a:r>
            <a:r>
              <a:rPr lang="en-US" sz="2800" b="1" dirty="0" err="1">
                <a:solidFill>
                  <a:srgbClr val="00B0F0"/>
                </a:solidFill>
              </a:rPr>
              <a:t>Digambr</a:t>
            </a:r>
            <a:r>
              <a:rPr lang="en-US" sz="2800" b="1" dirty="0">
                <a:solidFill>
                  <a:srgbClr val="00B0F0"/>
                </a:solidFill>
              </a:rPr>
              <a:t> Yadav </a:t>
            </a:r>
          </a:p>
          <a:p>
            <a:pPr algn="ctr"/>
            <a:endParaRPr lang="en-US" sz="2800" b="1" dirty="0">
              <a:solidFill>
                <a:srgbClr val="00B0F0"/>
              </a:solidFill>
            </a:endParaRPr>
          </a:p>
          <a:p>
            <a:pPr algn="ctr"/>
            <a:endParaRPr lang="en-US" sz="2800" b="1" dirty="0">
              <a:solidFill>
                <a:srgbClr val="00B0F0"/>
              </a:solidFill>
            </a:endParaRPr>
          </a:p>
          <a:p>
            <a:pPr algn="ctr"/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en-IN" sz="28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00020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823E2-92EF-4186-8F8E-8AA18E6CD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8FFBDDB-E0A8-4C67-B0C3-EEB139C8F2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563" y="-1"/>
            <a:ext cx="10292316" cy="6852158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1B4A9F6-E291-494C-AA9D-C5C6E2571E32}"/>
              </a:ext>
            </a:extLst>
          </p:cNvPr>
          <p:cNvSpPr/>
          <p:nvPr/>
        </p:nvSpPr>
        <p:spPr>
          <a:xfrm>
            <a:off x="3349256" y="5762847"/>
            <a:ext cx="4465674" cy="616688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931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E007B-431A-4AF5-AA56-5A6669F48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CC1DDE7-C5C1-4099-B3D4-C39094A375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349" y="0"/>
            <a:ext cx="10234631" cy="6858000"/>
          </a:xfrm>
        </p:spPr>
      </p:pic>
    </p:spTree>
    <p:extLst>
      <p:ext uri="{BB962C8B-B14F-4D97-AF65-F5344CB8AC3E}">
        <p14:creationId xmlns:p14="http://schemas.microsoft.com/office/powerpoint/2010/main" val="2554116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6E04023-A6F4-435D-B5A8-FEFF69C09C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544" y="0"/>
            <a:ext cx="10643191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6425A52-869B-4083-9F8D-FCC53C738917}"/>
              </a:ext>
            </a:extLst>
          </p:cNvPr>
          <p:cNvSpPr txBox="1"/>
          <p:nvPr/>
        </p:nvSpPr>
        <p:spPr>
          <a:xfrm>
            <a:off x="1360967" y="839971"/>
            <a:ext cx="5167423" cy="707886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Presentation </a:t>
            </a:r>
            <a:endParaRPr lang="en-IN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844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40515-EF26-41A6-BC33-64FDFA12D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A4B686D-FF22-44B8-B4E7-A33393C99D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79" y="0"/>
            <a:ext cx="10898372" cy="6858000"/>
          </a:xfrm>
        </p:spPr>
      </p:pic>
    </p:spTree>
    <p:extLst>
      <p:ext uri="{BB962C8B-B14F-4D97-AF65-F5344CB8AC3E}">
        <p14:creationId xmlns:p14="http://schemas.microsoft.com/office/powerpoint/2010/main" val="3484349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164FE-AD67-481F-87AF-23B3CFBA3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3974D61-4916-46E0-AA3A-8AF34CCC8E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014" y="0"/>
            <a:ext cx="10749515" cy="6857999"/>
          </a:xfrm>
        </p:spPr>
      </p:pic>
    </p:spTree>
    <p:extLst>
      <p:ext uri="{BB962C8B-B14F-4D97-AF65-F5344CB8AC3E}">
        <p14:creationId xmlns:p14="http://schemas.microsoft.com/office/powerpoint/2010/main" val="2125112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DE6E156-FE03-4F10-8EE3-0C814A3A7E45}"/>
              </a:ext>
            </a:extLst>
          </p:cNvPr>
          <p:cNvSpPr/>
          <p:nvPr/>
        </p:nvSpPr>
        <p:spPr>
          <a:xfrm>
            <a:off x="751367" y="0"/>
            <a:ext cx="10689266" cy="6858000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Data Collection Methods</a:t>
            </a:r>
          </a:p>
          <a:p>
            <a:pPr algn="ctr"/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Questionnaires and Questionnaire Design</a:t>
            </a:r>
          </a:p>
          <a:p>
            <a:pPr marL="342900" indent="-342900">
              <a:buAutoNum type="arabicPeriod"/>
            </a:pPr>
            <a:r>
              <a:rPr lang="en-US" dirty="0"/>
              <a:t> Interviews</a:t>
            </a:r>
          </a:p>
          <a:p>
            <a:pPr marL="342900" indent="-342900">
              <a:buAutoNum type="arabicPeriod"/>
            </a:pPr>
            <a:r>
              <a:rPr lang="en-US" dirty="0"/>
              <a:t>Observations</a:t>
            </a:r>
          </a:p>
          <a:p>
            <a:pPr marL="342900" indent="-342900">
              <a:buAutoNum type="arabicPeriod"/>
            </a:pPr>
            <a:r>
              <a:rPr lang="en-US" dirty="0"/>
              <a:t> Physical Measurement </a:t>
            </a:r>
          </a:p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81227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83967-DE0C-464D-B3B1-FACC2AF93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2F383A0-B686-4B37-BA00-18FE870365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195" y="0"/>
            <a:ext cx="10292317" cy="6857999"/>
          </a:xfrm>
        </p:spPr>
      </p:pic>
    </p:spTree>
    <p:extLst>
      <p:ext uri="{BB962C8B-B14F-4D97-AF65-F5344CB8AC3E}">
        <p14:creationId xmlns:p14="http://schemas.microsoft.com/office/powerpoint/2010/main" val="1736221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B70BF-3488-4487-A1E1-B6BB436AD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A8624B8-C641-4B83-B694-CB01883335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0"/>
            <a:ext cx="10334847" cy="6857999"/>
          </a:xfrm>
        </p:spPr>
      </p:pic>
    </p:spTree>
    <p:extLst>
      <p:ext uri="{BB962C8B-B14F-4D97-AF65-F5344CB8AC3E}">
        <p14:creationId xmlns:p14="http://schemas.microsoft.com/office/powerpoint/2010/main" val="4226416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630A0-C7D5-4849-865A-446F22157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B8783F4-2195-430F-96FF-29742AD625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195" y="0"/>
            <a:ext cx="10228521" cy="6857999"/>
          </a:xfrm>
        </p:spPr>
      </p:pic>
    </p:spTree>
    <p:extLst>
      <p:ext uri="{BB962C8B-B14F-4D97-AF65-F5344CB8AC3E}">
        <p14:creationId xmlns:p14="http://schemas.microsoft.com/office/powerpoint/2010/main" val="1006488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C2FC5-E77D-4286-82B0-E6EBD3AC6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4C9B5B4-3315-4AFD-BCF3-60F2A59F3D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828" y="0"/>
            <a:ext cx="10260420" cy="6858000"/>
          </a:xfrm>
        </p:spPr>
      </p:pic>
    </p:spTree>
    <p:extLst>
      <p:ext uri="{BB962C8B-B14F-4D97-AF65-F5344CB8AC3E}">
        <p14:creationId xmlns:p14="http://schemas.microsoft.com/office/powerpoint/2010/main" val="17038462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24</TotalTime>
  <Words>38</Words>
  <Application>Microsoft Office PowerPoint</Application>
  <PresentationFormat>Widescreen</PresentationFormat>
  <Paragraphs>21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Corbel</vt:lpstr>
      <vt:lpstr>Wingdings</vt:lpstr>
      <vt:lpstr>Banded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debajit dutta</dc:creator>
  <cp:lastModifiedBy>debajit dutta</cp:lastModifiedBy>
  <cp:revision>1</cp:revision>
  <dcterms:created xsi:type="dcterms:W3CDTF">2022-09-29T05:58:59Z</dcterms:created>
  <dcterms:modified xsi:type="dcterms:W3CDTF">2022-09-29T06:23:47Z</dcterms:modified>
</cp:coreProperties>
</file>