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58D6-B360-7DB5-32EF-F3372E176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436" y="1710268"/>
            <a:ext cx="9792198" cy="1646299"/>
          </a:xfrm>
        </p:spPr>
        <p:txBody>
          <a:bodyPr/>
          <a:lstStyle/>
          <a:p>
            <a:r>
              <a:rPr lang="en-US" u="sng">
                <a:solidFill>
                  <a:schemeClr val="accent5"/>
                </a:solidFill>
              </a:rPr>
              <a:t>Topic Puli’s Exclusion Principle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A0A4A5-8C62-05A8-6474-EC74E2DDAB9A}"/>
              </a:ext>
            </a:extLst>
          </p:cNvPr>
          <p:cNvSpPr txBox="1"/>
          <p:nvPr/>
        </p:nvSpPr>
        <p:spPr>
          <a:xfrm rot="10800000" flipV="1">
            <a:off x="2882867" y="3831656"/>
            <a:ext cx="64262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Submitted by</a:t>
            </a:r>
          </a:p>
          <a:p>
            <a:pPr algn="l"/>
            <a:endParaRPr lang="en-US"/>
          </a:p>
          <a:p>
            <a:pPr algn="l"/>
            <a:r>
              <a:rPr lang="en-US"/>
              <a:t>Monikumar Pegu</a:t>
            </a:r>
          </a:p>
          <a:p>
            <a:pPr algn="l"/>
            <a:r>
              <a:rPr lang="en-US"/>
              <a:t>B.SC 1</a:t>
            </a:r>
            <a:r>
              <a:rPr lang="en-US" baseline="30000"/>
              <a:t>st</a:t>
            </a:r>
            <a:r>
              <a:rPr lang="en-US"/>
              <a:t> Semester Hons Chemistry</a:t>
            </a:r>
          </a:p>
          <a:p>
            <a:pPr algn="l"/>
            <a:r>
              <a:rPr lang="en-US"/>
              <a:t>Core 1(, Inorganic chemistry and physical chemistry)</a:t>
            </a:r>
          </a:p>
        </p:txBody>
      </p:sp>
    </p:spTree>
    <p:extLst>
      <p:ext uri="{BB962C8B-B14F-4D97-AF65-F5344CB8AC3E}">
        <p14:creationId xmlns:p14="http://schemas.microsoft.com/office/powerpoint/2010/main" val="160426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1908-AF91-52BC-587E-A3E7FE60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chemeClr val="accent5"/>
                </a:solidFill>
              </a:rPr>
              <a:t>Pauli’s Exclusion Principle:-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07D45-6B8D-62EF-FD09-D08435D60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260" y="1776230"/>
            <a:ext cx="9949578" cy="3880773"/>
          </a:xfrm>
        </p:spPr>
        <p:txBody>
          <a:bodyPr/>
          <a:lstStyle/>
          <a:p>
            <a:r>
              <a:rPr lang="en-US"/>
              <a:t>        It is impossible for any to electrons in the same atom to have all the four quantum number identical.</a:t>
            </a:r>
          </a:p>
          <a:p>
            <a:r>
              <a:rPr lang="en-US"/>
              <a:t>        This principle is very useful in determining the maximum number of electrons that can occur in any quantum group.</a:t>
            </a:r>
          </a:p>
          <a:p>
            <a:r>
              <a:rPr lang="en-US"/>
              <a:t>         For K–shell, for instance,since n=1,l can have only one value (=0) and m can also have only one value (=0). Hence,ms can be either+1/2 or –1/1. Thus ,there are two possibilities,as shown below:</a:t>
            </a:r>
          </a:p>
          <a:p>
            <a:pPr marL="0" indent="0">
              <a:buNone/>
            </a:pPr>
            <a:r>
              <a:rPr lang="en-US"/>
              <a:t>                                              n=1     l=0    m=0     ms=+1/2</a:t>
            </a:r>
          </a:p>
          <a:p>
            <a:pPr marL="0" indent="0">
              <a:buNone/>
            </a:pPr>
            <a:r>
              <a:rPr lang="en-US"/>
              <a:t>                                              n=1     l=0    m=0     ms=-1/2</a:t>
            </a:r>
          </a:p>
        </p:txBody>
      </p:sp>
    </p:spTree>
    <p:extLst>
      <p:ext uri="{BB962C8B-B14F-4D97-AF65-F5344CB8AC3E}">
        <p14:creationId xmlns:p14="http://schemas.microsoft.com/office/powerpoint/2010/main" val="49744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2CEB467-F9B9-688A-3CDE-D60F78FA0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35" y="605118"/>
            <a:ext cx="10701617" cy="611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9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9E65090-D89D-1700-99D3-EB2015D13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78" y="354854"/>
            <a:ext cx="9805146" cy="631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7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CDC7E80-EC3D-8EFA-C302-49B2E775C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18" y="952500"/>
            <a:ext cx="8732838" cy="56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453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Topic Puli’s Exclusion Principle</vt:lpstr>
      <vt:lpstr>Pauli’s Exclusion Principle:-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Puli’s Exclusion Principle</dc:title>
  <dc:creator>916001337443</dc:creator>
  <cp:lastModifiedBy>916001337443</cp:lastModifiedBy>
  <cp:revision>3</cp:revision>
  <dcterms:created xsi:type="dcterms:W3CDTF">2022-10-24T09:24:51Z</dcterms:created>
  <dcterms:modified xsi:type="dcterms:W3CDTF">2022-10-25T05:24:32Z</dcterms:modified>
</cp:coreProperties>
</file>