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6D579-0B08-4E05-A71F-88D1FCB3025A}" type="datetimeFigureOut">
              <a:rPr lang="en-IN" smtClean="0"/>
              <a:t>27-09-2022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E5387-B7AD-4B16-A145-8202881AD83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44142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6D579-0B08-4E05-A71F-88D1FCB3025A}" type="datetimeFigureOut">
              <a:rPr lang="en-IN" smtClean="0"/>
              <a:t>27-09-2022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E5387-B7AD-4B16-A145-8202881AD83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5545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6D579-0B08-4E05-A71F-88D1FCB3025A}" type="datetimeFigureOut">
              <a:rPr lang="en-IN" smtClean="0"/>
              <a:t>27-09-2022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E5387-B7AD-4B16-A145-8202881AD837}" type="slidenum">
              <a:rPr lang="en-IN" smtClean="0"/>
              <a:t>‹#›</a:t>
            </a:fld>
            <a:endParaRPr lang="en-IN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159317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6D579-0B08-4E05-A71F-88D1FCB3025A}" type="datetimeFigureOut">
              <a:rPr lang="en-IN" smtClean="0"/>
              <a:t>27-09-2022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E5387-B7AD-4B16-A145-8202881AD83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78924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6D579-0B08-4E05-A71F-88D1FCB3025A}" type="datetimeFigureOut">
              <a:rPr lang="en-IN" smtClean="0"/>
              <a:t>27-09-2022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E5387-B7AD-4B16-A145-8202881AD837}" type="slidenum">
              <a:rPr lang="en-IN" smtClean="0"/>
              <a:t>‹#›</a:t>
            </a:fld>
            <a:endParaRPr lang="en-IN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174483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6D579-0B08-4E05-A71F-88D1FCB3025A}" type="datetimeFigureOut">
              <a:rPr lang="en-IN" smtClean="0"/>
              <a:t>27-09-2022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E5387-B7AD-4B16-A145-8202881AD83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498453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6D579-0B08-4E05-A71F-88D1FCB3025A}" type="datetimeFigureOut">
              <a:rPr lang="en-IN" smtClean="0"/>
              <a:t>27-09-2022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E5387-B7AD-4B16-A145-8202881AD83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038229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6D579-0B08-4E05-A71F-88D1FCB3025A}" type="datetimeFigureOut">
              <a:rPr lang="en-IN" smtClean="0"/>
              <a:t>27-09-2022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E5387-B7AD-4B16-A145-8202881AD83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27241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6D579-0B08-4E05-A71F-88D1FCB3025A}" type="datetimeFigureOut">
              <a:rPr lang="en-IN" smtClean="0"/>
              <a:t>27-09-2022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E5387-B7AD-4B16-A145-8202881AD83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01872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6D579-0B08-4E05-A71F-88D1FCB3025A}" type="datetimeFigureOut">
              <a:rPr lang="en-IN" smtClean="0"/>
              <a:t>27-09-2022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E5387-B7AD-4B16-A145-8202881AD83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27668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6D579-0B08-4E05-A71F-88D1FCB3025A}" type="datetimeFigureOut">
              <a:rPr lang="en-IN" smtClean="0"/>
              <a:t>27-09-2022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E5387-B7AD-4B16-A145-8202881AD83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40643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6D579-0B08-4E05-A71F-88D1FCB3025A}" type="datetimeFigureOut">
              <a:rPr lang="en-IN" smtClean="0"/>
              <a:t>27-09-2022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E5387-B7AD-4B16-A145-8202881AD83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07300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6D579-0B08-4E05-A71F-88D1FCB3025A}" type="datetimeFigureOut">
              <a:rPr lang="en-IN" smtClean="0"/>
              <a:t>27-09-2022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E5387-B7AD-4B16-A145-8202881AD83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06763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6D579-0B08-4E05-A71F-88D1FCB3025A}" type="datetimeFigureOut">
              <a:rPr lang="en-IN" smtClean="0"/>
              <a:t>27-09-2022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E5387-B7AD-4B16-A145-8202881AD83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05526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6D579-0B08-4E05-A71F-88D1FCB3025A}" type="datetimeFigureOut">
              <a:rPr lang="en-IN" smtClean="0"/>
              <a:t>27-09-2022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E5387-B7AD-4B16-A145-8202881AD83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60807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6D579-0B08-4E05-A71F-88D1FCB3025A}" type="datetimeFigureOut">
              <a:rPr lang="en-IN" smtClean="0"/>
              <a:t>27-09-2022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E5387-B7AD-4B16-A145-8202881AD83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99552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96D579-0B08-4E05-A71F-88D1FCB3025A}" type="datetimeFigureOut">
              <a:rPr lang="en-IN" smtClean="0"/>
              <a:t>27-09-2022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27E5387-B7AD-4B16-A145-8202881AD83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30087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A343EDC-4BA7-4D7F-AAF3-9CD9418A2684}"/>
              </a:ext>
            </a:extLst>
          </p:cNvPr>
          <p:cNvSpPr txBox="1"/>
          <p:nvPr/>
        </p:nvSpPr>
        <p:spPr>
          <a:xfrm>
            <a:off x="2613836" y="1350335"/>
            <a:ext cx="6964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B050"/>
                </a:solidFill>
              </a:rPr>
              <a:t>FIVE METHOD OF PREPARATION OF ALCOHOLS</a:t>
            </a:r>
            <a:endParaRPr lang="en-IN" sz="2400" b="1" dirty="0">
              <a:solidFill>
                <a:srgbClr val="00B05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548658C-3CCD-43D5-89CE-6411D98D6D66}"/>
              </a:ext>
            </a:extLst>
          </p:cNvPr>
          <p:cNvSpPr txBox="1"/>
          <p:nvPr/>
        </p:nvSpPr>
        <p:spPr>
          <a:xfrm>
            <a:off x="2464981" y="2519917"/>
            <a:ext cx="72620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B0F0"/>
                </a:solidFill>
              </a:rPr>
              <a:t>Presented By</a:t>
            </a:r>
          </a:p>
          <a:p>
            <a:pPr algn="ctr"/>
            <a:r>
              <a:rPr lang="en-US" sz="2400" dirty="0">
                <a:solidFill>
                  <a:srgbClr val="00B0F0"/>
                </a:solidFill>
              </a:rPr>
              <a:t>Dr. Debajit Dutta </a:t>
            </a:r>
          </a:p>
          <a:p>
            <a:pPr algn="ctr"/>
            <a:r>
              <a:rPr lang="en-US" sz="2400" dirty="0">
                <a:solidFill>
                  <a:srgbClr val="00B0F0"/>
                </a:solidFill>
              </a:rPr>
              <a:t>HOD, Dept. of Chemistry</a:t>
            </a:r>
          </a:p>
          <a:p>
            <a:pPr algn="ctr"/>
            <a:r>
              <a:rPr lang="en-US" sz="2400" dirty="0">
                <a:solidFill>
                  <a:srgbClr val="00B0F0"/>
                </a:solidFill>
              </a:rPr>
              <a:t>L.T.K. College, Lakhimpur Assam </a:t>
            </a:r>
            <a:endParaRPr lang="en-IN" sz="24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1697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320C0D7-3265-4FB1-95CF-C73EC969CD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45" y="366070"/>
            <a:ext cx="8629948" cy="584334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4C1F3E8-14A8-4927-B4C4-A6F3B0E9CEAA}"/>
              </a:ext>
            </a:extLst>
          </p:cNvPr>
          <p:cNvSpPr/>
          <p:nvPr/>
        </p:nvSpPr>
        <p:spPr>
          <a:xfrm>
            <a:off x="2115879" y="680484"/>
            <a:ext cx="255181" cy="32960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064044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EC73CD-4239-4BA4-83F6-8B0F0FF266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190" y="2672317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en-US" sz="5400" dirty="0"/>
              <a:t>Thank You </a:t>
            </a:r>
            <a:endParaRPr lang="en-IN" sz="5400" dirty="0"/>
          </a:p>
        </p:txBody>
      </p:sp>
    </p:spTree>
    <p:extLst>
      <p:ext uri="{BB962C8B-B14F-4D97-AF65-F5344CB8AC3E}">
        <p14:creationId xmlns:p14="http://schemas.microsoft.com/office/powerpoint/2010/main" val="24200033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5780F62-C945-47AA-BE2E-80AEFF8735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252" y="683561"/>
            <a:ext cx="8016948" cy="549087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A88DD06-C292-4EBE-95B7-14FB8B5F6461}"/>
              </a:ext>
            </a:extLst>
          </p:cNvPr>
          <p:cNvSpPr/>
          <p:nvPr/>
        </p:nvSpPr>
        <p:spPr>
          <a:xfrm>
            <a:off x="2817628" y="1031358"/>
            <a:ext cx="287079" cy="34024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129398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03525C5-D2E8-4DBF-82D0-AF3E66C9A1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623" y="500024"/>
            <a:ext cx="7995684" cy="546724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B7401A6-D5E2-4FF9-AC84-486277DC4051}"/>
              </a:ext>
            </a:extLst>
          </p:cNvPr>
          <p:cNvSpPr/>
          <p:nvPr/>
        </p:nvSpPr>
        <p:spPr>
          <a:xfrm>
            <a:off x="2413591" y="861237"/>
            <a:ext cx="244549" cy="31897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015612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2379DEC-A45F-429D-95B8-3811E614A9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88" y="193565"/>
            <a:ext cx="9145701" cy="6217868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7FE8C78-A4FC-4178-B65A-06B79DE6AF06}"/>
              </a:ext>
            </a:extLst>
          </p:cNvPr>
          <p:cNvSpPr/>
          <p:nvPr/>
        </p:nvSpPr>
        <p:spPr>
          <a:xfrm>
            <a:off x="1850065" y="574158"/>
            <a:ext cx="255182" cy="31897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942107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C2F16D1-E583-48D1-A156-67D8A4BE2E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529" y="214998"/>
            <a:ext cx="8948376" cy="594125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FC3DBEC-350E-4529-874C-A3FB1D65359E}"/>
              </a:ext>
            </a:extLst>
          </p:cNvPr>
          <p:cNvSpPr/>
          <p:nvPr/>
        </p:nvSpPr>
        <p:spPr>
          <a:xfrm>
            <a:off x="1881963" y="584791"/>
            <a:ext cx="265814" cy="32960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36990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A5FDCA9-DB26-428C-9067-571DEEDFB5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499" y="412353"/>
            <a:ext cx="9214213" cy="603329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B9AA79F-8370-40DE-95A5-908EF301C195}"/>
              </a:ext>
            </a:extLst>
          </p:cNvPr>
          <p:cNvSpPr/>
          <p:nvPr/>
        </p:nvSpPr>
        <p:spPr>
          <a:xfrm>
            <a:off x="2062716" y="786809"/>
            <a:ext cx="276447" cy="36150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572544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27DA6D6-6020-479C-9661-B696FA7EF7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180" y="241806"/>
            <a:ext cx="8496873" cy="592507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11A6393-D7C1-4982-8FBF-CD1E4DF61E61}"/>
              </a:ext>
            </a:extLst>
          </p:cNvPr>
          <p:cNvSpPr/>
          <p:nvPr/>
        </p:nvSpPr>
        <p:spPr>
          <a:xfrm>
            <a:off x="2009553" y="616688"/>
            <a:ext cx="233917" cy="30834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560536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9843DEC-88E4-4096-B504-273A66BD1B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328" y="205146"/>
            <a:ext cx="8529916" cy="597237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A569BCE-ED39-4CA0-AC42-78478F351778}"/>
              </a:ext>
            </a:extLst>
          </p:cNvPr>
          <p:cNvSpPr/>
          <p:nvPr/>
        </p:nvSpPr>
        <p:spPr>
          <a:xfrm>
            <a:off x="2190307" y="584791"/>
            <a:ext cx="212651" cy="30834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837665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0508A20-FF05-441B-90E6-3EB47DF814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489" y="323540"/>
            <a:ext cx="8474637" cy="574765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991B23C-F9BA-4029-B49C-821808061813}"/>
              </a:ext>
            </a:extLst>
          </p:cNvPr>
          <p:cNvSpPr/>
          <p:nvPr/>
        </p:nvSpPr>
        <p:spPr>
          <a:xfrm>
            <a:off x="2339163" y="595423"/>
            <a:ext cx="223284" cy="37214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68787130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23</TotalTime>
  <Words>30</Words>
  <Application>Microsoft Office PowerPoint</Application>
  <PresentationFormat>Widescreen</PresentationFormat>
  <Paragraphs>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debajit dutta</dc:creator>
  <cp:lastModifiedBy>debajit dutta</cp:lastModifiedBy>
  <cp:revision>1</cp:revision>
  <dcterms:created xsi:type="dcterms:W3CDTF">2022-09-27T05:50:21Z</dcterms:created>
  <dcterms:modified xsi:type="dcterms:W3CDTF">2022-09-27T06:13:32Z</dcterms:modified>
</cp:coreProperties>
</file>