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2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BBE15-3FB0-4910-8C67-4803E1D32253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7B79F-A00A-4F69-BA26-242C98160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872207"/>
          </a:xfrm>
        </p:spPr>
        <p:txBody>
          <a:bodyPr/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WATER SOLUBLE VITAMINS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6400800" cy="792088"/>
          </a:xfrm>
        </p:spPr>
        <p:txBody>
          <a:bodyPr>
            <a:normAutofit fontScale="77500" lnSpcReduction="20000"/>
          </a:bodyPr>
          <a:lstStyle/>
          <a:p>
            <a:r>
              <a:rPr lang="en-IN" dirty="0" smtClean="0"/>
              <a:t>Dr. Swapna Dutta</a:t>
            </a:r>
          </a:p>
          <a:p>
            <a:r>
              <a:rPr lang="en-IN" dirty="0" err="1" smtClean="0"/>
              <a:t>HoD</a:t>
            </a:r>
            <a:r>
              <a:rPr lang="en-IN" dirty="0" smtClean="0"/>
              <a:t>, Dept. of Home Science</a:t>
            </a:r>
            <a:endParaRPr lang="en-US" dirty="0"/>
          </a:p>
        </p:txBody>
      </p:sp>
      <p:pic>
        <p:nvPicPr>
          <p:cNvPr id="1026" name="Picture 2" descr="C:\Users\Owner\Desktop\download.png"/>
          <p:cNvPicPr>
            <a:picLocks noChangeAspect="1" noChangeArrowheads="1"/>
          </p:cNvPicPr>
          <p:nvPr/>
        </p:nvPicPr>
        <p:blipFill>
          <a:blip r:embed="rId2" cstate="print"/>
          <a:srcRect l="4182" t="1083" r="6728" b="5530"/>
          <a:stretch>
            <a:fillRect/>
          </a:stretch>
        </p:blipFill>
        <p:spPr bwMode="auto">
          <a:xfrm>
            <a:off x="827584" y="1772816"/>
            <a:ext cx="7272808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Owner\Desktop\download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72" t="9302" r="6034" b="9302"/>
          <a:stretch>
            <a:fillRect/>
          </a:stretch>
        </p:blipFill>
        <p:spPr bwMode="auto">
          <a:xfrm>
            <a:off x="395536" y="332656"/>
            <a:ext cx="8424936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Owner\Downloads\IMG_20201014_213815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57" t="62681" r="13009" b="18227"/>
          <a:stretch>
            <a:fillRect/>
          </a:stretch>
        </p:blipFill>
        <p:spPr bwMode="auto">
          <a:xfrm>
            <a:off x="467544" y="260648"/>
            <a:ext cx="8280920" cy="2592288"/>
          </a:xfrm>
          <a:prstGeom prst="rect">
            <a:avLst/>
          </a:prstGeom>
          <a:noFill/>
        </p:spPr>
      </p:pic>
      <p:pic>
        <p:nvPicPr>
          <p:cNvPr id="6148" name="Picture 4" descr="C:\Users\Owner\Desktop\download (6).jpg"/>
          <p:cNvPicPr>
            <a:picLocks noChangeAspect="1" noChangeArrowheads="1"/>
          </p:cNvPicPr>
          <p:nvPr/>
        </p:nvPicPr>
        <p:blipFill>
          <a:blip r:embed="rId3" cstate="print"/>
          <a:srcRect l="4202" t="5000" r="6723"/>
          <a:stretch>
            <a:fillRect/>
          </a:stretch>
        </p:blipFill>
        <p:spPr bwMode="auto">
          <a:xfrm>
            <a:off x="467544" y="2852936"/>
            <a:ext cx="8352928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9600" dirty="0" smtClean="0">
                <a:latin typeface="AR BERKLEY" pitchFamily="2" charset="0"/>
              </a:rPr>
              <a:t>Thank you</a:t>
            </a:r>
            <a:endParaRPr lang="en-US" sz="9600" dirty="0">
              <a:latin typeface="AR BERKLE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7561"/>
          <a:stretch>
            <a:fillRect/>
          </a:stretch>
        </p:blipFill>
        <p:spPr bwMode="auto">
          <a:xfrm>
            <a:off x="395536" y="332656"/>
            <a:ext cx="8568951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Own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054" r="12296" b="15677"/>
          <a:stretch>
            <a:fillRect/>
          </a:stretch>
        </p:blipFill>
        <p:spPr bwMode="auto">
          <a:xfrm>
            <a:off x="467544" y="188640"/>
            <a:ext cx="8280920" cy="3816424"/>
          </a:xfrm>
          <a:prstGeom prst="rect">
            <a:avLst/>
          </a:prstGeom>
          <a:noFill/>
        </p:spPr>
      </p:pic>
      <p:pic>
        <p:nvPicPr>
          <p:cNvPr id="7171" name="Picture 3" descr="C:\Users\Owner\Desktop\images.jpg"/>
          <p:cNvPicPr>
            <a:picLocks noChangeAspect="1" noChangeArrowheads="1"/>
          </p:cNvPicPr>
          <p:nvPr/>
        </p:nvPicPr>
        <p:blipFill>
          <a:blip r:embed="rId3" cstate="print"/>
          <a:srcRect b="15593"/>
          <a:stretch>
            <a:fillRect/>
          </a:stretch>
        </p:blipFill>
        <p:spPr bwMode="auto">
          <a:xfrm>
            <a:off x="467544" y="3933056"/>
            <a:ext cx="8280920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ownloads\IMG_20201014_213741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430" t="26972" r="4657" b="50047"/>
          <a:stretch>
            <a:fillRect/>
          </a:stretch>
        </p:blipFill>
        <p:spPr bwMode="auto">
          <a:xfrm>
            <a:off x="395536" y="476672"/>
            <a:ext cx="8352928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ownloads\IMG_20201014_213741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430" t="48362" r="3463" b="27773"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Owner\Downloads\IMG_20201014_213741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236" t="72227" r="3463" b="11863"/>
          <a:stretch>
            <a:fillRect/>
          </a:stretch>
        </p:blipFill>
        <p:spPr bwMode="auto">
          <a:xfrm>
            <a:off x="395536" y="260648"/>
            <a:ext cx="8352928" cy="3168352"/>
          </a:xfrm>
          <a:prstGeom prst="rect">
            <a:avLst/>
          </a:prstGeom>
          <a:noFill/>
        </p:spPr>
      </p:pic>
      <p:pic>
        <p:nvPicPr>
          <p:cNvPr id="4099" name="Picture 3" descr="C:\Users\Owner\Desktop\download (2).jpg"/>
          <p:cNvPicPr>
            <a:picLocks noChangeAspect="1" noChangeArrowheads="1"/>
          </p:cNvPicPr>
          <p:nvPr/>
        </p:nvPicPr>
        <p:blipFill>
          <a:blip r:embed="rId3" cstate="print"/>
          <a:srcRect l="10256" t="15909" r="10256"/>
          <a:stretch>
            <a:fillRect/>
          </a:stretch>
        </p:blipFill>
        <p:spPr bwMode="auto">
          <a:xfrm>
            <a:off x="467544" y="3356992"/>
            <a:ext cx="8208912" cy="3024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Owner\Downloads\IMG_20201014_213815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57" t="6996" r="13009" b="37319"/>
          <a:stretch>
            <a:fillRect/>
          </a:stretch>
        </p:blipFill>
        <p:spPr bwMode="auto">
          <a:xfrm>
            <a:off x="467544" y="260648"/>
            <a:ext cx="8280920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 descr="C:\Users\Owner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Owner\Desktop\download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161" r="22280"/>
          <a:stretch>
            <a:fillRect/>
          </a:stretch>
        </p:blipFill>
        <p:spPr bwMode="auto">
          <a:xfrm>
            <a:off x="179512" y="260649"/>
            <a:ext cx="8640960" cy="3528392"/>
          </a:xfrm>
          <a:prstGeom prst="rect">
            <a:avLst/>
          </a:prstGeom>
          <a:noFill/>
        </p:spPr>
      </p:pic>
      <p:pic>
        <p:nvPicPr>
          <p:cNvPr id="9219" name="Picture 3" descr="C:\Users\Owner\Desktop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01008"/>
            <a:ext cx="2609850" cy="2376264"/>
          </a:xfrm>
          <a:prstGeom prst="rect">
            <a:avLst/>
          </a:prstGeom>
          <a:noFill/>
        </p:spPr>
      </p:pic>
      <p:pic>
        <p:nvPicPr>
          <p:cNvPr id="9220" name="Picture 4" descr="C:\Users\Owner\Desktop\images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484784"/>
            <a:ext cx="1800225" cy="4392488"/>
          </a:xfrm>
          <a:prstGeom prst="rect">
            <a:avLst/>
          </a:prstGeom>
          <a:noFill/>
        </p:spPr>
      </p:pic>
      <p:pic>
        <p:nvPicPr>
          <p:cNvPr id="9221" name="Picture 5" descr="C:\Users\Owner\Desktop\images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501008"/>
            <a:ext cx="3600400" cy="226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16</Words>
  <Application>Microsoft Office PowerPoint</Application>
  <PresentationFormat>On-screen Show (4:3)</PresentationFormat>
  <Paragraphs>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WATER SOLUBLE VITAMINS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SOLUBLE VITAMINS</dc:title>
  <dc:creator>swapna dutta</dc:creator>
  <cp:lastModifiedBy>swapna dutta</cp:lastModifiedBy>
  <cp:revision>6</cp:revision>
  <dcterms:created xsi:type="dcterms:W3CDTF">2020-10-15T03:48:10Z</dcterms:created>
  <dcterms:modified xsi:type="dcterms:W3CDTF">2020-10-15T04:37:03Z</dcterms:modified>
</cp:coreProperties>
</file>