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60" r:id="rId4"/>
    <p:sldId id="257" r:id="rId5"/>
    <p:sldId id="261" r:id="rId6"/>
    <p:sldId id="262" r:id="rId7"/>
    <p:sldId id="258" r:id="rId8"/>
    <p:sldId id="259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486D0-6D52-4053-9F82-646945859918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67886-022F-4DF5-90F2-F26B13923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IN" sz="6600" b="1" dirty="0" smtClean="0">
                <a:latin typeface="Aharoni" pitchFamily="2" charset="-79"/>
                <a:cs typeface="Aharoni" pitchFamily="2" charset="-79"/>
              </a:rPr>
              <a:t>A,D, E, K</a:t>
            </a:r>
            <a:endParaRPr lang="en-US" sz="6600" b="1" dirty="0" smtClean="0"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en-IN" sz="6600" b="1" dirty="0" smtClean="0">
                <a:latin typeface="Aharoni" pitchFamily="2" charset="-79"/>
                <a:cs typeface="Aharoni" pitchFamily="2" charset="-79"/>
              </a:rPr>
              <a:t>FUNTIONS</a:t>
            </a:r>
          </a:p>
          <a:p>
            <a:pPr algn="ctr">
              <a:buNone/>
            </a:pPr>
            <a:r>
              <a:rPr lang="en-IN" sz="6600" b="1" dirty="0" smtClean="0">
                <a:latin typeface="Aharoni" pitchFamily="2" charset="-79"/>
                <a:cs typeface="Aharoni" pitchFamily="2" charset="-79"/>
              </a:rPr>
              <a:t>FOOD SOURCES</a:t>
            </a:r>
          </a:p>
          <a:p>
            <a:pPr algn="ctr">
              <a:buNone/>
            </a:pPr>
            <a:r>
              <a:rPr lang="en-IN" sz="6600" b="1" dirty="0" smtClean="0">
                <a:latin typeface="Aharoni" pitchFamily="2" charset="-79"/>
                <a:cs typeface="Aharoni" pitchFamily="2" charset="-79"/>
              </a:rPr>
              <a:t>Deficiency Disease</a:t>
            </a:r>
          </a:p>
          <a:p>
            <a:pPr algn="ctr">
              <a:buNone/>
            </a:pPr>
            <a:r>
              <a:rPr lang="en-IN" sz="6600" b="1" dirty="0" smtClean="0">
                <a:latin typeface="Aharoni" pitchFamily="2" charset="-79"/>
                <a:cs typeface="Aharoni" pitchFamily="2" charset="-79"/>
              </a:rPr>
              <a:t>Daily </a:t>
            </a:r>
            <a:r>
              <a:rPr lang="en-IN" sz="6600" b="1" smtClean="0">
                <a:latin typeface="Aharoni" pitchFamily="2" charset="-79"/>
                <a:cs typeface="Aharoni" pitchFamily="2" charset="-79"/>
              </a:rPr>
              <a:t>requirment</a:t>
            </a:r>
            <a:endParaRPr lang="en-US" sz="6600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SOURCES OF VITAMIN 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C:\Users\Owner\Desktop\College Class\1st semester Major,2020\New folder\IMG_20201001_120723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009" t="38816" r="11816" b="45274"/>
          <a:stretch>
            <a:fillRect/>
          </a:stretch>
        </p:blipFill>
        <p:spPr bwMode="auto">
          <a:xfrm>
            <a:off x="467544" y="1628800"/>
            <a:ext cx="8280920" cy="2448272"/>
          </a:xfrm>
          <a:prstGeom prst="rect">
            <a:avLst/>
          </a:prstGeom>
          <a:noFill/>
        </p:spPr>
      </p:pic>
      <p:pic>
        <p:nvPicPr>
          <p:cNvPr id="2051" name="Picture 3" descr="C:\Users\Owner\Desktop\images.jpg"/>
          <p:cNvPicPr>
            <a:picLocks noChangeAspect="1" noChangeArrowheads="1"/>
          </p:cNvPicPr>
          <p:nvPr/>
        </p:nvPicPr>
        <p:blipFill>
          <a:blip r:embed="rId3" cstate="print"/>
          <a:srcRect b="10226"/>
          <a:stretch>
            <a:fillRect/>
          </a:stretch>
        </p:blipFill>
        <p:spPr bwMode="auto">
          <a:xfrm>
            <a:off x="467544" y="3861048"/>
            <a:ext cx="5184576" cy="2736304"/>
          </a:xfrm>
          <a:prstGeom prst="rect">
            <a:avLst/>
          </a:prstGeom>
          <a:noFill/>
        </p:spPr>
      </p:pic>
      <p:pic>
        <p:nvPicPr>
          <p:cNvPr id="2052" name="Picture 4" descr="C:\Users\Owner\Desktop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140968"/>
            <a:ext cx="3195439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DEFICIENCY DISEASE &amp; DAILY REQUIRMENT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 descr="C:\Users\Owner\Desktop\College Class\1st semester Major,2020\New folder\IMG_20201001_120723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009" t="53135" r="9430" b="19818"/>
          <a:stretch>
            <a:fillRect/>
          </a:stretch>
        </p:blipFill>
        <p:spPr bwMode="auto">
          <a:xfrm>
            <a:off x="467544" y="1628800"/>
            <a:ext cx="8136904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                VITAMIN K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C:\Users\Owner\Desktop\College Class\1st semester Major,2020\New folder\IMG_20201001_120723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215" t="84159" r="7043" b="5499"/>
          <a:stretch>
            <a:fillRect/>
          </a:stretch>
        </p:blipFill>
        <p:spPr bwMode="auto">
          <a:xfrm>
            <a:off x="467544" y="2348880"/>
            <a:ext cx="8352928" cy="172819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01_120733_0.jpg"/>
          <p:cNvPicPr>
            <a:picLocks noChangeAspect="1" noChangeArrowheads="1"/>
          </p:cNvPicPr>
          <p:nvPr/>
        </p:nvPicPr>
        <p:blipFill>
          <a:blip r:embed="rId3" cstate="print"/>
          <a:srcRect l="11207" t="2068" r="7759" b="85009"/>
          <a:stretch>
            <a:fillRect/>
          </a:stretch>
        </p:blipFill>
        <p:spPr bwMode="auto">
          <a:xfrm>
            <a:off x="467544" y="4005064"/>
            <a:ext cx="8424936" cy="2592288"/>
          </a:xfrm>
          <a:prstGeom prst="rect">
            <a:avLst/>
          </a:prstGeom>
          <a:noFill/>
        </p:spPr>
      </p:pic>
      <p:pic>
        <p:nvPicPr>
          <p:cNvPr id="4100" name="Picture 4" descr="Role of Vitamin K in reducing Risk of Coronary Heart Disease: The Rotterdam  Study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3816424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FUNCTIONS, SOURCES, DEFICIENCY DISEASE &amp; DAILY REQUIRMENT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C:\Users\Owner\Desktop\College Class\1st semester Major,2020\New folder\IMG_20201001_120733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236" t="16542" b="16636"/>
          <a:stretch>
            <a:fillRect/>
          </a:stretch>
        </p:blipFill>
        <p:spPr bwMode="auto">
          <a:xfrm>
            <a:off x="827584" y="2060848"/>
            <a:ext cx="7776864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8000" b="1" dirty="0" smtClean="0">
                <a:latin typeface="AR BERKLEY" pitchFamily="2" charset="0"/>
              </a:rPr>
              <a:t>THANK YOU</a:t>
            </a:r>
            <a:endParaRPr lang="en-US" sz="8000" b="1" dirty="0">
              <a:latin typeface="AR BERKLE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/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of Home Science</a:t>
            </a:r>
            <a:endParaRPr lang="en-US" dirty="0"/>
          </a:p>
        </p:txBody>
      </p:sp>
      <p:pic>
        <p:nvPicPr>
          <p:cNvPr id="4098" name="Picture 2" descr="C:\Users\Owner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5"/>
            <a:ext cx="7992887" cy="2808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Owner\Desktop\College Class\1st semester Major,2020\New folder\IMG_20201001_120618_6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75" t="15375" r="5501" b="63625"/>
          <a:stretch>
            <a:fillRect/>
          </a:stretch>
        </p:blipFill>
        <p:spPr bwMode="auto">
          <a:xfrm>
            <a:off x="395536" y="260648"/>
            <a:ext cx="8352928" cy="230425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635896" y="1988840"/>
            <a:ext cx="511256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Owner\Desktop\College Class\1st semester Major,2020\New folder\IMG_20201001_120618_6 (1).jpg"/>
          <p:cNvPicPr>
            <a:picLocks noChangeAspect="1" noChangeArrowheads="1"/>
          </p:cNvPicPr>
          <p:nvPr/>
        </p:nvPicPr>
        <p:blipFill>
          <a:blip r:embed="rId3" cstate="print"/>
          <a:srcRect l="3463" t="45180" r="2270" b="29364"/>
          <a:stretch>
            <a:fillRect/>
          </a:stretch>
        </p:blipFill>
        <p:spPr bwMode="auto">
          <a:xfrm>
            <a:off x="467544" y="2708920"/>
            <a:ext cx="8352928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1st semester Major,2020\New folder\IMG_20201001_120618_6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3" t="77000" r="1077" b="5499"/>
          <a:stretch>
            <a:fillRect/>
          </a:stretch>
        </p:blipFill>
        <p:spPr bwMode="auto">
          <a:xfrm>
            <a:off x="827584" y="2060848"/>
            <a:ext cx="7992888" cy="208823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01_120618_6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3" t="70636" r="44034" b="21409"/>
          <a:stretch>
            <a:fillRect/>
          </a:stretch>
        </p:blipFill>
        <p:spPr bwMode="auto">
          <a:xfrm>
            <a:off x="467544" y="188640"/>
            <a:ext cx="8352928" cy="1296144"/>
          </a:xfrm>
          <a:prstGeom prst="rect">
            <a:avLst/>
          </a:prstGeom>
          <a:noFill/>
        </p:spPr>
      </p:pic>
      <p:pic>
        <p:nvPicPr>
          <p:cNvPr id="5122" name="Picture 2" descr="Asianet-Breaking News |Kerala Local News |Kerala Latest News | Kerala  Breaking News|Ne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149080"/>
            <a:ext cx="4104456" cy="2304256"/>
          </a:xfrm>
          <a:prstGeom prst="rect">
            <a:avLst/>
          </a:prstGeom>
          <a:noFill/>
        </p:spPr>
      </p:pic>
      <p:pic>
        <p:nvPicPr>
          <p:cNvPr id="5124" name="Picture 4" descr="Vitamin D Functions, Sources, Benefits, Side Effects, Toxic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429000"/>
            <a:ext cx="3816424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Owner\Desktop\College Class\1st semester Major,2020\New folder\IMG_20201001_120651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t="2223" r="50000" b="89822"/>
          <a:stretch>
            <a:fillRect/>
          </a:stretch>
        </p:blipFill>
        <p:spPr bwMode="auto">
          <a:xfrm>
            <a:off x="395536" y="260648"/>
            <a:ext cx="8424936" cy="122413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01_120651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t="5238" r="3463" b="69139"/>
          <a:stretch>
            <a:fillRect/>
          </a:stretch>
        </p:blipFill>
        <p:spPr bwMode="auto">
          <a:xfrm>
            <a:off x="457200" y="1556792"/>
            <a:ext cx="8229600" cy="345638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1556792"/>
            <a:ext cx="42484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Owner\Desktop\downloa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4869160"/>
            <a:ext cx="4320480" cy="1988840"/>
          </a:xfrm>
          <a:prstGeom prst="rect">
            <a:avLst/>
          </a:prstGeom>
          <a:noFill/>
        </p:spPr>
      </p:pic>
      <p:pic>
        <p:nvPicPr>
          <p:cNvPr id="1028" name="Picture 4" descr="C:\Users\Owner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49080"/>
            <a:ext cx="3813795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Owner\Desktop\download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8235"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esktop\College Class\1st semester Major,2020\New folder\IMG_20201001_120651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8" t="36429" r="-116" b="46865"/>
          <a:stretch>
            <a:fillRect/>
          </a:stretch>
        </p:blipFill>
        <p:spPr bwMode="auto">
          <a:xfrm>
            <a:off x="539552" y="1772816"/>
            <a:ext cx="8136904" cy="2232248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01_120651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81" t="30861" r="28521" b="62775"/>
          <a:stretch>
            <a:fillRect/>
          </a:stretch>
        </p:blipFill>
        <p:spPr bwMode="auto">
          <a:xfrm>
            <a:off x="395536" y="260648"/>
            <a:ext cx="8424936" cy="1224136"/>
          </a:xfrm>
          <a:prstGeom prst="rect">
            <a:avLst/>
          </a:prstGeom>
          <a:noFill/>
        </p:spPr>
      </p:pic>
      <p:sp>
        <p:nvSpPr>
          <p:cNvPr id="4098" name="AutoShape 2" descr="Vitamin D Foods for Vegetarians: 11 Foods for Better Heal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Vitamin D Foods for Vegetarians: 11 Foods for Better Heal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Your Vitamin D Requirements are VASTLY Higher Than You Th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C:\Users\Owner\Desktop\download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05064"/>
            <a:ext cx="8208912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VITAMIN  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 descr="C:\Users\Owner\Desktop\College Class\1st semester Major,2020\New folder\IMG_20201001_120658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t="54726" r="2270" b="26182"/>
          <a:stretch>
            <a:fillRect/>
          </a:stretch>
        </p:blipFill>
        <p:spPr bwMode="auto">
          <a:xfrm>
            <a:off x="251520" y="3861048"/>
            <a:ext cx="8640960" cy="2664296"/>
          </a:xfrm>
          <a:prstGeom prst="rect">
            <a:avLst/>
          </a:prstGeom>
          <a:noFill/>
        </p:spPr>
      </p:pic>
      <p:pic>
        <p:nvPicPr>
          <p:cNvPr id="1026" name="Picture 2" descr="C:\Users\Owner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3"/>
            <a:ext cx="8568952" cy="2808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1st semester Major,2020\New folder\IMG_20201001_120658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9531" b="726"/>
          <a:stretch>
            <a:fillRect/>
          </a:stretch>
        </p:blipFill>
        <p:spPr bwMode="auto">
          <a:xfrm>
            <a:off x="539552" y="4437112"/>
            <a:ext cx="8064896" cy="194421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01_120658_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966" t="73818" r="49884" b="19818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pic>
        <p:nvPicPr>
          <p:cNvPr id="1027" name="Picture 3" descr="C:\Users\Owner\Desktop\6topfunctionsofvitaminE.jpg"/>
          <p:cNvPicPr>
            <a:picLocks noChangeAspect="1" noChangeArrowheads="1"/>
          </p:cNvPicPr>
          <p:nvPr/>
        </p:nvPicPr>
        <p:blipFill>
          <a:blip r:embed="rId4" cstate="print"/>
          <a:srcRect t="22986" b="11934"/>
          <a:stretch>
            <a:fillRect/>
          </a:stretch>
        </p:blipFill>
        <p:spPr bwMode="auto">
          <a:xfrm>
            <a:off x="539552" y="1556792"/>
            <a:ext cx="792088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48</Words>
  <Application>Microsoft Office PowerPoint</Application>
  <PresentationFormat>On-screen Show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VITAMIN  E</vt:lpstr>
      <vt:lpstr>Slide 9</vt:lpstr>
      <vt:lpstr>SOURCES OF VITAMIN E</vt:lpstr>
      <vt:lpstr>DEFICIENCY DISEASE &amp; DAILY REQUIRMENT</vt:lpstr>
      <vt:lpstr>                VITAMIN K</vt:lpstr>
      <vt:lpstr>FUNCTIONS, SOURCES, DEFICIENCY DISEASE &amp; DAILY REQUIRMENT</vt:lpstr>
      <vt:lpstr>Slide 14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swapna dutta</dc:creator>
  <cp:lastModifiedBy>swapna dutta</cp:lastModifiedBy>
  <cp:revision>10</cp:revision>
  <dcterms:created xsi:type="dcterms:W3CDTF">2020-10-01T07:18:50Z</dcterms:created>
  <dcterms:modified xsi:type="dcterms:W3CDTF">2020-10-08T05:14:05Z</dcterms:modified>
</cp:coreProperties>
</file>