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440ED-96BC-4B96-8E99-04982618050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5D61-9584-4B71-A8AF-86F53690A0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3843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768" y="5373216"/>
            <a:ext cx="6400800" cy="1248544"/>
          </a:xfrm>
        </p:spPr>
        <p:txBody>
          <a:bodyPr/>
          <a:lstStyle/>
          <a:p>
            <a:r>
              <a:rPr lang="en-IN" dirty="0" smtClean="0"/>
              <a:t>Dr. Swapna Dutta</a:t>
            </a:r>
          </a:p>
          <a:p>
            <a:r>
              <a:rPr lang="en-IN" dirty="0" err="1" smtClean="0"/>
              <a:t>HoD</a:t>
            </a:r>
            <a:r>
              <a:rPr lang="en-IN" dirty="0" smtClean="0"/>
              <a:t>, Dept. of Home Science</a:t>
            </a:r>
            <a:endParaRPr lang="en-US" dirty="0"/>
          </a:p>
        </p:txBody>
      </p:sp>
      <p:pic>
        <p:nvPicPr>
          <p:cNvPr id="4" name="Picture 2" descr="C:\Users\Owner\Desktop\College Class\HScHonours,2020\IMG_20200902_105454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5409" r="59546" b="16636"/>
          <a:stretch>
            <a:fillRect/>
          </a:stretch>
        </p:blipFill>
        <p:spPr bwMode="auto">
          <a:xfrm>
            <a:off x="683568" y="548680"/>
            <a:ext cx="7848872" cy="1944216"/>
          </a:xfrm>
          <a:prstGeom prst="rect">
            <a:avLst/>
          </a:prstGeom>
          <a:noFill/>
        </p:spPr>
      </p:pic>
      <p:pic>
        <p:nvPicPr>
          <p:cNvPr id="2050" name="Picture 2" descr="C:\Users\Owner\Desktop\down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2348880"/>
            <a:ext cx="4759970" cy="2880320"/>
          </a:xfrm>
          <a:prstGeom prst="rect">
            <a:avLst/>
          </a:prstGeom>
          <a:noFill/>
        </p:spPr>
      </p:pic>
      <p:pic>
        <p:nvPicPr>
          <p:cNvPr id="2051" name="Picture 3" descr="C:\Users\Owner\Desktop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348880"/>
            <a:ext cx="3096344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8000" dirty="0" smtClean="0">
                <a:latin typeface="AR BLANCA" pitchFamily="2" charset="0"/>
              </a:rPr>
              <a:t>Thank You</a:t>
            </a:r>
            <a:endParaRPr lang="en-US" sz="8000" dirty="0">
              <a:latin typeface="AR BLANCA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College Class\HScHonours,2020\IMG_20200909_094858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50" t="9146" r="5850" b="70730"/>
          <a:stretch>
            <a:fillRect/>
          </a:stretch>
        </p:blipFill>
        <p:spPr bwMode="auto">
          <a:xfrm>
            <a:off x="251520" y="2708920"/>
            <a:ext cx="8712968" cy="3816424"/>
          </a:xfrm>
          <a:prstGeom prst="rect">
            <a:avLst/>
          </a:prstGeom>
          <a:noFill/>
        </p:spPr>
      </p:pic>
      <p:pic>
        <p:nvPicPr>
          <p:cNvPr id="2051" name="Picture 3" descr="C:\Users\Owner\Desktop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8820472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HScHonours,2020\IMG_20200909_094858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5104" r="959" b="27559"/>
          <a:stretch>
            <a:fillRect/>
          </a:stretch>
        </p:blipFill>
        <p:spPr bwMode="auto">
          <a:xfrm>
            <a:off x="467544" y="1772816"/>
            <a:ext cx="8208912" cy="460851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909_094858_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9270" r="62600" b="64366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College Class\HScHonours,2020\IMG_20200909_094858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2227" b="3908"/>
          <a:stretch>
            <a:fillRect/>
          </a:stretch>
        </p:blipFill>
        <p:spPr bwMode="auto">
          <a:xfrm>
            <a:off x="467544" y="260648"/>
            <a:ext cx="8280920" cy="316835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909_094914_7.jpg"/>
          <p:cNvPicPr>
            <a:picLocks noChangeAspect="1" noChangeArrowheads="1"/>
          </p:cNvPicPr>
          <p:nvPr/>
        </p:nvPicPr>
        <p:blipFill>
          <a:blip r:embed="rId3" cstate="print"/>
          <a:srcRect b="86640"/>
          <a:stretch>
            <a:fillRect/>
          </a:stretch>
        </p:blipFill>
        <p:spPr bwMode="auto">
          <a:xfrm>
            <a:off x="467544" y="4581128"/>
            <a:ext cx="8280920" cy="1944216"/>
          </a:xfrm>
          <a:prstGeom prst="rect">
            <a:avLst/>
          </a:prstGeom>
          <a:noFill/>
        </p:spPr>
      </p:pic>
      <p:pic>
        <p:nvPicPr>
          <p:cNvPr id="2051" name="Picture 3" descr="C:\Users\Owner\Desktop\downlo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96952"/>
            <a:ext cx="2952328" cy="1639069"/>
          </a:xfrm>
          <a:prstGeom prst="rect">
            <a:avLst/>
          </a:prstGeom>
          <a:noFill/>
        </p:spPr>
      </p:pic>
      <p:pic>
        <p:nvPicPr>
          <p:cNvPr id="2052" name="Picture 4" descr="C:\Users\Owner\Desktop\download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429000"/>
            <a:ext cx="2907407" cy="1224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Owner\Desktop\College Class\HScHonours,2020\IMG_20200909_094914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724" b="48456"/>
          <a:stretch>
            <a:fillRect/>
          </a:stretch>
        </p:blipFill>
        <p:spPr bwMode="auto">
          <a:xfrm>
            <a:off x="683568" y="1700808"/>
            <a:ext cx="7992887" cy="4104456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909_094914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32" t="13360" r="16473" b="78685"/>
          <a:stretch>
            <a:fillRect/>
          </a:stretch>
        </p:blipFill>
        <p:spPr bwMode="auto">
          <a:xfrm>
            <a:off x="467544" y="188640"/>
            <a:ext cx="8280920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Owner\Desktop\College Class\HScHonours,2020\IMG_20200909_094914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6317" b="-865"/>
          <a:stretch>
            <a:fillRect/>
          </a:stretch>
        </p:blipFill>
        <p:spPr bwMode="auto">
          <a:xfrm>
            <a:off x="683568" y="1628800"/>
            <a:ext cx="7992887" cy="4104456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909_094914_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9953" r="60623" b="42092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  <p:pic>
        <p:nvPicPr>
          <p:cNvPr id="6" name="Picture 2" descr="C:\Users\Owner\Desktop\College Class\HScHonours,2020\IMG_20200909_094937_4.jpg"/>
          <p:cNvPicPr>
            <a:picLocks noChangeAspect="1" noChangeArrowheads="1"/>
          </p:cNvPicPr>
          <p:nvPr/>
        </p:nvPicPr>
        <p:blipFill>
          <a:blip r:embed="rId4" cstate="print"/>
          <a:srcRect l="8772" t="21912" b="73912"/>
          <a:stretch>
            <a:fillRect/>
          </a:stretch>
        </p:blipFill>
        <p:spPr bwMode="auto">
          <a:xfrm>
            <a:off x="683568" y="5661248"/>
            <a:ext cx="7992888" cy="792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Owner\Desktop\College Class\HScHonours,2020\IMG_20200909_094937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50" t="32452" r="7043" b="55138"/>
          <a:stretch>
            <a:fillRect/>
          </a:stretch>
        </p:blipFill>
        <p:spPr bwMode="auto">
          <a:xfrm>
            <a:off x="539552" y="1988840"/>
            <a:ext cx="8208912" cy="2808312"/>
          </a:xfrm>
          <a:prstGeom prst="rect">
            <a:avLst/>
          </a:prstGeom>
          <a:noFill/>
        </p:spPr>
      </p:pic>
      <p:pic>
        <p:nvPicPr>
          <p:cNvPr id="4" name="Picture 2" descr="C:\Users\Owner\Desktop\College Class\HScHonours,2020\IMG_20200909_094937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50" t="26088" r="61932" b="67548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  <p:pic>
        <p:nvPicPr>
          <p:cNvPr id="4098" name="Picture 2" descr="C:\Users\Owner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25144"/>
            <a:ext cx="4824536" cy="1944216"/>
          </a:xfrm>
          <a:prstGeom prst="rect">
            <a:avLst/>
          </a:prstGeom>
          <a:noFill/>
        </p:spPr>
      </p:pic>
      <p:pic>
        <p:nvPicPr>
          <p:cNvPr id="4099" name="Picture 3" descr="C:\Users\Owner\Desktop\download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005064"/>
            <a:ext cx="237626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HScHonours,2020\IMG_20200909_094937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57" t="49953" r="5850" b="30955"/>
          <a:stretch>
            <a:fillRect/>
          </a:stretch>
        </p:blipFill>
        <p:spPr bwMode="auto">
          <a:xfrm>
            <a:off x="683568" y="1700808"/>
            <a:ext cx="7848872" cy="4464496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909_094937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160" t="45180" r="59139" b="48456"/>
          <a:stretch>
            <a:fillRect/>
          </a:stretch>
        </p:blipFill>
        <p:spPr bwMode="auto">
          <a:xfrm>
            <a:off x="467544" y="260648"/>
            <a:ext cx="8280920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Desktop\College Class\HScHonours,2020\IMG_20200909_094937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63" t="73818" r="4657" b="11274"/>
          <a:stretch>
            <a:fillRect/>
          </a:stretch>
        </p:blipFill>
        <p:spPr bwMode="auto">
          <a:xfrm>
            <a:off x="611560" y="1844824"/>
            <a:ext cx="8064896" cy="388843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909_094937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66" t="67454" r="38439" b="25585"/>
          <a:stretch>
            <a:fillRect/>
          </a:stretch>
        </p:blipFill>
        <p:spPr bwMode="auto">
          <a:xfrm>
            <a:off x="467544" y="260648"/>
            <a:ext cx="8280920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</Words>
  <Application>Microsoft Office PowerPoint</Application>
  <PresentationFormat>On-screen Show (4:3)</PresentationFormat>
  <Paragraphs>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swapna dutta</dc:creator>
  <cp:lastModifiedBy>swapna dutta</cp:lastModifiedBy>
  <cp:revision>9</cp:revision>
  <dcterms:created xsi:type="dcterms:W3CDTF">2020-09-09T05:30:56Z</dcterms:created>
  <dcterms:modified xsi:type="dcterms:W3CDTF">2020-09-09T07:27:50Z</dcterms:modified>
</cp:coreProperties>
</file>