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AC72-CDB4-4688-B4A4-79F90EA1FFDB}" type="datetimeFigureOut">
              <a:rPr lang="en-US" smtClean="0"/>
              <a:pPr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0D813-4C64-4A87-9A86-138EF0CC6C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2880319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          </a:t>
            </a:r>
            <a:br>
              <a:rPr lang="en-US" b="1" dirty="0" smtClean="0"/>
            </a:br>
            <a:r>
              <a:rPr lang="en-US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  </a:t>
            </a:r>
            <a:r>
              <a:rPr lang="en-US" sz="6000" b="1" dirty="0" smtClean="0">
                <a:latin typeface="Aharoni" pitchFamily="2" charset="-79"/>
                <a:cs typeface="Aharoni" pitchFamily="2" charset="-79"/>
              </a:rPr>
              <a:t>Unit </a:t>
            </a:r>
            <a:r>
              <a:rPr lang="en-US" sz="6000" b="1" dirty="0">
                <a:latin typeface="Aharoni" pitchFamily="2" charset="-79"/>
                <a:cs typeface="Aharoni" pitchFamily="2" charset="-79"/>
              </a:rPr>
              <a:t>II: Nutrients </a:t>
            </a:r>
            <a:r>
              <a:rPr lang="en-US" b="1" dirty="0"/>
              <a:t>	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Functions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, Dietary Sources and clinical manifestations of deficiency/ excess of the following 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nutrients </a:t>
            </a:r>
            <a:endParaRPr lang="en-US" sz="36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Desktop\College Class\HScHonours,2020\IMG_20200827_120429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00" t="79737" r="11815" b="8808"/>
          <a:stretch>
            <a:fillRect/>
          </a:stretch>
        </p:blipFill>
        <p:spPr bwMode="auto">
          <a:xfrm>
            <a:off x="539552" y="1844824"/>
            <a:ext cx="8064895" cy="180020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7_120429_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5409" r="57159" b="18227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6" name="Picture 2" descr="C:\Users\Owner\Downloads\IMG_20200827_120517_0.jpg"/>
          <p:cNvPicPr>
            <a:picLocks noChangeAspect="1" noChangeArrowheads="1"/>
          </p:cNvPicPr>
          <p:nvPr/>
        </p:nvPicPr>
        <p:blipFill>
          <a:blip r:embed="rId4" cstate="print"/>
          <a:srcRect t="2478" r="14203" b="88231"/>
          <a:stretch>
            <a:fillRect/>
          </a:stretch>
        </p:blipFill>
        <p:spPr bwMode="auto">
          <a:xfrm>
            <a:off x="539552" y="3573016"/>
            <a:ext cx="7992888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ownloads\IMG_20200827_12051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6542" r="15396" b="50047"/>
          <a:stretch>
            <a:fillRect/>
          </a:stretch>
        </p:blipFill>
        <p:spPr bwMode="auto">
          <a:xfrm>
            <a:off x="539553" y="1772816"/>
            <a:ext cx="8136904" cy="4176464"/>
          </a:xfrm>
          <a:prstGeom prst="rect">
            <a:avLst/>
          </a:prstGeom>
          <a:noFill/>
        </p:spPr>
      </p:pic>
      <p:pic>
        <p:nvPicPr>
          <p:cNvPr id="5" name="Picture 2" descr="C:\Users\Owner\Downloads\IMG_20200827_120517_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1769" r="51077" b="81867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Downloads\IMG_20200827_12051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071" r="15396" b="27082"/>
          <a:stretch>
            <a:fillRect/>
          </a:stretch>
        </p:blipFill>
        <p:spPr bwMode="auto">
          <a:xfrm>
            <a:off x="611560" y="1844824"/>
            <a:ext cx="8064896" cy="4176464"/>
          </a:xfrm>
          <a:prstGeom prst="rect">
            <a:avLst/>
          </a:prstGeom>
          <a:noFill/>
        </p:spPr>
      </p:pic>
      <p:pic>
        <p:nvPicPr>
          <p:cNvPr id="5" name="Picture 2" descr="C:\Users\Owner\Downloads\IMG_20200827_12051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122" r="40218" b="44579"/>
          <a:stretch>
            <a:fillRect/>
          </a:stretch>
        </p:blipFill>
        <p:spPr bwMode="auto">
          <a:xfrm>
            <a:off x="467544" y="260648"/>
            <a:ext cx="8208912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8800" dirty="0" smtClean="0">
                <a:latin typeface="AR BLANCA" pitchFamily="2" charset="0"/>
              </a:rPr>
              <a:t>THANK YOU</a:t>
            </a:r>
            <a:endParaRPr lang="en-US" sz="8800" dirty="0">
              <a:latin typeface="AR BLAN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College Class\HScHonours,2020\IMG_20200827_114202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7" t="6996" r="13008" b="75503"/>
          <a:stretch>
            <a:fillRect/>
          </a:stretch>
        </p:blipFill>
        <p:spPr bwMode="auto">
          <a:xfrm>
            <a:off x="467544" y="260648"/>
            <a:ext cx="828092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HScHonours,2020\IMG_20200827_114202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3704" r="54657" b="61323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7_114202_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946" r="10762" b="3421"/>
          <a:stretch>
            <a:fillRect/>
          </a:stretch>
        </p:blipFill>
        <p:spPr bwMode="auto">
          <a:xfrm>
            <a:off x="683568" y="1700808"/>
            <a:ext cx="7992887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Owner\Desktop\College Class\HScHonours,2020\IMG_20200827_11421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279" b="32546"/>
          <a:stretch>
            <a:fillRect/>
          </a:stretch>
        </p:blipFill>
        <p:spPr bwMode="auto">
          <a:xfrm>
            <a:off x="611560" y="1844824"/>
            <a:ext cx="8136903" cy="432048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7_11421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5634" r="59430" b="58002"/>
          <a:stretch>
            <a:fillRect/>
          </a:stretch>
        </p:blipFill>
        <p:spPr bwMode="auto">
          <a:xfrm>
            <a:off x="467544" y="260648"/>
            <a:ext cx="8280920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HScHonours,2020\IMG_20200827_114229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1638"/>
          <a:stretch>
            <a:fillRect/>
          </a:stretch>
        </p:blipFill>
        <p:spPr bwMode="auto">
          <a:xfrm>
            <a:off x="251520" y="260648"/>
            <a:ext cx="8424935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Downloads\IMG_20200827_12040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045" r="79715" b="26182"/>
          <a:stretch>
            <a:fillRect/>
          </a:stretch>
        </p:blipFill>
        <p:spPr bwMode="auto">
          <a:xfrm>
            <a:off x="467544" y="332656"/>
            <a:ext cx="8280920" cy="1152128"/>
          </a:xfrm>
          <a:prstGeom prst="rect">
            <a:avLst/>
          </a:prstGeom>
          <a:noFill/>
        </p:spPr>
      </p:pic>
      <p:pic>
        <p:nvPicPr>
          <p:cNvPr id="5" name="Picture 2" descr="C:\Users\Owner\Downloads\IMG_20200827_12040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954" r="8696" b="11419"/>
          <a:stretch>
            <a:fillRect/>
          </a:stretch>
        </p:blipFill>
        <p:spPr bwMode="auto">
          <a:xfrm>
            <a:off x="827584" y="1772816"/>
            <a:ext cx="7128792" cy="2376264"/>
          </a:xfrm>
          <a:prstGeom prst="rect">
            <a:avLst/>
          </a:prstGeom>
          <a:noFill/>
        </p:spPr>
      </p:pic>
      <p:pic>
        <p:nvPicPr>
          <p:cNvPr id="6" name="Picture 2" descr="C:\Users\Owner\Downloads\IMG_20200827_120415_8.jpg"/>
          <p:cNvPicPr>
            <a:picLocks noChangeAspect="1" noChangeArrowheads="1"/>
          </p:cNvPicPr>
          <p:nvPr/>
        </p:nvPicPr>
        <p:blipFill>
          <a:blip r:embed="rId3" cstate="print"/>
          <a:srcRect t="1038" b="89269"/>
          <a:stretch>
            <a:fillRect/>
          </a:stretch>
        </p:blipFill>
        <p:spPr bwMode="auto">
          <a:xfrm>
            <a:off x="827584" y="4005064"/>
            <a:ext cx="7128792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Owner\Downloads\IMG_20200827_120410_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96" b="11863"/>
          <a:stretch>
            <a:fillRect/>
          </a:stretch>
        </p:blipFill>
        <p:spPr bwMode="auto">
          <a:xfrm>
            <a:off x="467544" y="260648"/>
            <a:ext cx="8208911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Desktop\College Class\HScHonours,2020\IMG_20200827_120429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844" r="11403" b="48456"/>
          <a:stretch>
            <a:fillRect/>
          </a:stretch>
        </p:blipFill>
        <p:spPr bwMode="auto">
          <a:xfrm>
            <a:off x="467544" y="332656"/>
            <a:ext cx="8136904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Owner\Desktop\College Class\HScHonours,2020\IMG_20200827_120429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999" r="11816" b="24591"/>
          <a:stretch>
            <a:fillRect/>
          </a:stretch>
        </p:blipFill>
        <p:spPr bwMode="auto">
          <a:xfrm>
            <a:off x="467545" y="1700808"/>
            <a:ext cx="8352928" cy="460851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HScHonours,2020\IMG_20200827_120429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953" r="49884" b="42092"/>
          <a:stretch>
            <a:fillRect/>
          </a:stretch>
        </p:blipFill>
        <p:spPr bwMode="auto">
          <a:xfrm>
            <a:off x="467544" y="260648"/>
            <a:ext cx="8208912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</Words>
  <Application>Microsoft Office PowerPoint</Application>
  <PresentationFormat>On-screen Show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             Unit II: Nutrients   Functions, Dietary Sources and clinical manifestations of deficiency/ excess of the following nutrients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II: Nutrients   Functions, Dietary Sources and clinical manifestations of deficiency/ excess of the following nutrients</dc:title>
  <dc:creator>swapna dutta</dc:creator>
  <cp:lastModifiedBy>swapna dutta</cp:lastModifiedBy>
  <cp:revision>9</cp:revision>
  <dcterms:created xsi:type="dcterms:W3CDTF">2020-08-27T06:54:45Z</dcterms:created>
  <dcterms:modified xsi:type="dcterms:W3CDTF">2020-08-27T07:59:36Z</dcterms:modified>
</cp:coreProperties>
</file>